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FCE47B-EAC0-427E-BA1C-B3E8B6D98099}" type="slidenum">
              <a:rPr lang="bg-BG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Click="0" advTm="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497615-BE76-4EE8-A328-5A4329585190}" type="slidenum">
              <a:rPr lang="bg-BG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Click="0" advTm="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8E85C9-1098-496E-97E5-64E0FF9100DD}" type="slidenum">
              <a:rPr lang="bg-BG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Click="0" advTm="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574E34-0932-4290-9C3B-80AADF4C9670}" type="slidenum">
              <a:rPr lang="bg-BG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Click="0" advTm="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3E31CD-DAB8-4B26-B066-C4D1602505BA}" type="slidenum">
              <a:rPr lang="bg-BG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Click="0" advTm="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F683E2-03A4-4F9B-AF5D-9BF104F6F4A0}" type="slidenum">
              <a:rPr lang="bg-BG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Click="0" advTm="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A68595-B2AA-4A3B-A4DA-30CAB5D45237}" type="slidenum">
              <a:rPr lang="bg-BG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Click="0" advTm="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C78240-8EF5-4754-A2FF-9458C315A3ED}" type="slidenum">
              <a:rPr lang="bg-BG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Click="0" advTm="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B62F2-9959-49E0-942A-9BCE419C5C57}" type="slidenum">
              <a:rPr lang="bg-BG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Click="0" advTm="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4F3ED-9E8B-4545-8C59-7EC5990CA55A}" type="slidenum">
              <a:rPr lang="bg-BG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Click="0" advTm="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5795C-216D-4B62-A728-A9AB06EC3A9F}" type="slidenum">
              <a:rPr lang="bg-BG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Click="0" advTm="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smtClean="0"/>
              <a:t>Щракнете, за да редактирате стила на заглавието в образеца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bg-BG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bg-BG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6BE8314-0F5B-4F2B-B416-6D85546572B6}" type="slidenum">
              <a:rPr lang="bg-BG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500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55" name="AutoShape 7" descr="&amp;Ncy;&amp;ocy;&amp;vcy;&amp;icy;&amp;ncy;&amp;icy; - &amp;Pcy;&amp;rcy;&amp;acy;&amp;zcy;&amp;ncy;&amp;icy;&amp;chcy;&amp;ncy;&amp;ocy; &amp;rcy;&amp;acy;&amp;bcy;&amp;ocy;&amp;tcy;&amp;ncy;&amp;ocy; &amp;vcy;&amp;rcy;&amp;iecy;&amp;mcy;&amp;iecy; &amp;zcy;&amp;acy; 24 &amp;mcy;&amp;acy;&amp;jcy; | &amp;Scy;&amp;tcy;&amp;acy;&amp;rcy; &amp;Ncy;&amp;iecy;&amp;jcy;&amp;lcy;&amp;zcy; - &amp;Bcy;&amp;hardcy;&amp;lcy;&amp;gcy;&amp;acy;&amp;rcy;&amp;icy;&amp;yacy; &amp;Ocy;&amp;Ocy;&amp;Dcy;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2057" name="AutoShape 9" descr="&amp;Ncy;&amp;ocy;&amp;vcy;&amp;icy;&amp;ncy;&amp;icy; - &amp;Pcy;&amp;rcy;&amp;acy;&amp;zcy;&amp;ncy;&amp;icy;&amp;chcy;&amp;ncy;&amp;ocy; &amp;rcy;&amp;acy;&amp;bcy;&amp;ocy;&amp;tcy;&amp;ncy;&amp;ocy; &amp;vcy;&amp;rcy;&amp;iecy;&amp;mcy;&amp;iecy; &amp;zcy;&amp;acy; 24 &amp;mcy;&amp;acy;&amp;jcy; | &amp;Scy;&amp;tcy;&amp;acy;&amp;rcy; &amp;Ncy;&amp;iecy;&amp;jcy;&amp;lcy;&amp;zcy; - &amp;Bcy;&amp;hardcy;&amp;lcy;&amp;gcy;&amp;acy;&amp;rcy;&amp;icy;&amp;yacy; &amp;Ocy;&amp;Ocy;&amp;Dcy;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2058" name="Picture 10" descr="n126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00" y="1628775"/>
            <a:ext cx="8890000" cy="300831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2" name="Picture 4" descr="1554475_770934242937626_4625441496031002222_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3480" name="Picture 8" descr="DSC0025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24975" cy="699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33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3482" name="Picture 10" descr="DSC002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27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33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4" name="Picture 4" descr="pho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66800"/>
            <a:ext cx="9144000" cy="47244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8" name="Picture 4" descr="Изображение02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6" name="Picture 4" descr="11411769_969513893079659_6383625517066376391_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20" name="Picture 4" descr="Изображение02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4" name="Picture 4" descr="Screenshot_2018-05-24-17-02-5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4138"/>
            <a:ext cx="9144000" cy="668972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269" name="AutoShape 5" descr="&amp;Pcy;&amp;Gcy;&amp;Mcy;&amp;Tcy;&amp;Tcy;&quot;&amp;Ncy;.&amp;Vcy;&amp;acy;&amp;pcy;&amp;tscy;&amp;acy;&amp;rcy;&amp;ocy;&amp;vcy;&quot;-&amp;Scy;&amp;tcy;&amp;acy;&amp;rcy;&amp;acy; &amp;Zcy;&amp;acy;&amp;gcy;&amp;ocy;&amp;rcy;&amp;acy; - Posts | Facebook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1271" name="AutoShape 7" descr="https://www.zarata.info/wp-content/uploads/2016/02/mehano_resized.jpg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11272" name="Picture 8" descr="mehano_resiz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2" name="Picture 4" descr="24-ma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Проект по подразбиране">
  <a:themeElements>
    <a:clrScheme name="Проект по подразбиран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Проект по подразбиран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роект по подразбиран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0</Words>
  <Application>Microsoft Office PowerPoint</Application>
  <PresentationFormat>On-screen Show (4:3)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Проект по подразбиране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lili</cp:lastModifiedBy>
  <cp:revision>2</cp:revision>
  <dcterms:created xsi:type="dcterms:W3CDTF">2020-05-07T18:22:23Z</dcterms:created>
  <dcterms:modified xsi:type="dcterms:W3CDTF">2020-05-08T12:20:18Z</dcterms:modified>
</cp:coreProperties>
</file>